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308" r:id="rId3"/>
    <p:sldId id="309" r:id="rId4"/>
    <p:sldId id="310" r:id="rId5"/>
    <p:sldId id="311" r:id="rId6"/>
    <p:sldId id="312" r:id="rId7"/>
    <p:sldId id="313" r:id="rId8"/>
    <p:sldId id="30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273" autoAdjust="0"/>
    <p:restoredTop sz="95034" autoAdjust="0"/>
  </p:normalViewPr>
  <p:slideViewPr>
    <p:cSldViewPr snapToGrid="0">
      <p:cViewPr varScale="1">
        <p:scale>
          <a:sx n="116" d="100"/>
          <a:sy n="116" d="100"/>
        </p:scale>
        <p:origin x="216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400F32-267E-474C-973A-2CD09645D2D6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0A9DE-E012-44D8-A425-F2DAD67551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934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7ED427-83B0-4210-9E7F-EDD2FDBFC6DC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2514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0A9DE-E012-44D8-A425-F2DAD675518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1817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F808D-F9A5-0E40-D79E-C1347FE587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E2B735-0C4C-1C34-984D-B5765BF698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0C46E6-4456-2D0A-AC6B-73D91F38B1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EBAE93-84B4-6EE0-337C-8EA3182670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0A9DE-E012-44D8-A425-F2DAD675518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6676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89D37-5474-BE81-E638-DE1EB6FB1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6BFB24-DDB0-17A2-4444-478B5519C2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77DC13-7AB7-7B92-D7BA-EE822EAA53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E2824A-3DC4-F3B4-3EC2-1D02C6B8AF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0A9DE-E012-44D8-A425-F2DAD675518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5477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A522AA-63C8-9DCB-0F60-CD893E21B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A714F5-1C38-8E16-7469-7599973917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585632-7A40-F723-269A-4AF76F90AE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0D3C36-C6AB-20F5-D019-6A087BE3A1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0A9DE-E012-44D8-A425-F2DAD675518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21498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A57BED-CDD2-F319-287E-FE418226DC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3770FE-451A-8D81-5EA8-5EAE962494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6D68BA-BF47-D193-AAB3-ED9B92169B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3E763D-9A42-F67E-36BF-C6F6346A69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0A9DE-E012-44D8-A425-F2DAD675518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37191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AF9F38-06A7-F2F3-30E8-B728F38259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0F5BA9-AFCC-7C53-45B4-5EFFDD616C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27C0C8-B33C-ABAC-9445-ACDF97C110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9F994A-5814-D951-53D0-3B14346DDF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0A9DE-E012-44D8-A425-F2DAD675518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172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CB0B9-D189-2A9E-D5BE-DEA4141DCF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D28DD4-BFB0-D30B-BB88-98C4AC3715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2B910E-D904-0E0C-2EA3-3A448D7F5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3A56C2-44FD-1E6A-6795-C4FA8D6C3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B2134B-378B-C6E6-CD35-0D60CE5E5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9819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2CE0CF-EB26-6373-44FA-ABFE643D4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C17AC3-D787-816D-A1BF-D39EE4D5CC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D5D32-B058-1037-598E-1F54E5DD7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4D9F3E-8599-70D5-9235-17700194C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EEF90E-A9E5-092F-A1E9-CFE39C657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0511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2EFAA5-E5FB-B247-13F6-715293C034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4E68A2-FD4D-CCC2-DF07-95E5DCAA2F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0FFE7C-B1E5-C02B-0489-D1BFAD434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3C4CF5-A94D-9874-C31C-9780F1F0D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F8A82A-5AA7-990E-37F0-529B2D666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01409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- Blue">
    <p:bg bwMode="gray">
      <p:bgPr>
        <a:gradFill>
          <a:gsLst>
            <a:gs pos="25000">
              <a:srgbClr val="005192"/>
            </a:gs>
            <a:gs pos="75000">
              <a:srgbClr val="008BC5"/>
            </a:gs>
          </a:gsLst>
          <a:lin ang="19848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D592524-483A-768A-456B-71A2AD87BC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7740" y="1815783"/>
            <a:ext cx="7560000" cy="1495794"/>
          </a:xfr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058EB324-251A-3D44-C735-0AC0242F74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7740" y="3525838"/>
            <a:ext cx="7200000" cy="775597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6" name="!!logo">
            <a:extLst>
              <a:ext uri="{FF2B5EF4-FFF2-40B4-BE49-F238E27FC236}">
                <a16:creationId xmlns:a16="http://schemas.microsoft.com/office/drawing/2014/main" id="{B9910086-FF94-5390-D1D7-1190B35B6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01713" y="38102"/>
            <a:ext cx="4141785" cy="1353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E5A448-6C16-C4C4-5A2A-C3A1AFD2A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7" r="30241" b="16711"/>
          <a:stretch/>
        </p:blipFill>
        <p:spPr>
          <a:xfrm>
            <a:off x="7702366" y="2441049"/>
            <a:ext cx="4489634" cy="4416951"/>
          </a:xfrm>
          <a:prstGeom prst="rect">
            <a:avLst/>
          </a:prstGeom>
        </p:spPr>
      </p:pic>
      <p:grpSp>
        <p:nvGrpSpPr>
          <p:cNvPr id="2" name="marker">
            <a:extLst>
              <a:ext uri="{FF2B5EF4-FFF2-40B4-BE49-F238E27FC236}">
                <a16:creationId xmlns:a16="http://schemas.microsoft.com/office/drawing/2014/main" id="{814BCF1F-9A92-A606-CE47-D0428CB755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58850" y="-360000"/>
            <a:ext cx="0" cy="7541766"/>
            <a:chOff x="480000" y="-360000"/>
            <a:chExt cx="0" cy="7541766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4FEC2298-1F82-DCA6-FFF8-BD0FF8558EA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-360000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260BA2E-3C8B-11A6-3730-B34061CF4D6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7001766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marker">
            <a:extLst>
              <a:ext uri="{FF2B5EF4-FFF2-40B4-BE49-F238E27FC236}">
                <a16:creationId xmlns:a16="http://schemas.microsoft.com/office/drawing/2014/main" id="{2D88F7D7-DF9A-6FFE-2F24-516CAFBDA5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5400000">
            <a:off x="6080803" y="143714"/>
            <a:ext cx="0" cy="12964848"/>
            <a:chOff x="480000" y="-360000"/>
            <a:chExt cx="0" cy="12964848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F6E761C-C194-4689-11FE-4E2B19C06AB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-360000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74CE413-DCAA-1979-F5E5-4CD1ECAC0E9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12424848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marker">
            <a:extLst>
              <a:ext uri="{FF2B5EF4-FFF2-40B4-BE49-F238E27FC236}">
                <a16:creationId xmlns:a16="http://schemas.microsoft.com/office/drawing/2014/main" id="{72562B58-0475-0AA6-A178-F3F0912439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1233150" y="-360000"/>
            <a:ext cx="0" cy="7541766"/>
            <a:chOff x="480000" y="-360000"/>
            <a:chExt cx="0" cy="7541766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FEF39AEB-5E23-049F-FA60-3ED28CB097D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-360000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B4BA51B-4287-FB4C-325A-62ECEA9EACF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7001766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marker">
            <a:extLst>
              <a:ext uri="{FF2B5EF4-FFF2-40B4-BE49-F238E27FC236}">
                <a16:creationId xmlns:a16="http://schemas.microsoft.com/office/drawing/2014/main" id="{30F975DE-9EE2-B5C1-25D2-0E30EBE122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5400000">
            <a:off x="6080803" y="-4666641"/>
            <a:ext cx="0" cy="12964848"/>
            <a:chOff x="480000" y="-360000"/>
            <a:chExt cx="0" cy="12964848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350B139-3905-5809-7BC7-4A78F5F3318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-360000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B187E5B-C374-512B-2240-5774DFADC68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12424848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marker">
            <a:extLst>
              <a:ext uri="{FF2B5EF4-FFF2-40B4-BE49-F238E27FC236}">
                <a16:creationId xmlns:a16="http://schemas.microsoft.com/office/drawing/2014/main" id="{EE8ABC18-6E17-5ADE-1B33-FB872094C5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5400000">
            <a:off x="6080803" y="-3170848"/>
            <a:ext cx="0" cy="12964848"/>
            <a:chOff x="480000" y="-360000"/>
            <a:chExt cx="0" cy="12964848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044BEFF-2EEF-AB44-3030-E9F87725E04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-360000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1139255-582D-E229-1902-EF32E49849C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12424848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marker">
            <a:extLst>
              <a:ext uri="{FF2B5EF4-FFF2-40B4-BE49-F238E27FC236}">
                <a16:creationId xmlns:a16="http://schemas.microsoft.com/office/drawing/2014/main" id="{E57095D5-8D99-DA92-A598-F2F75F4636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5400000">
            <a:off x="6080803" y="-2956586"/>
            <a:ext cx="0" cy="12964848"/>
            <a:chOff x="480000" y="-360000"/>
            <a:chExt cx="0" cy="12964848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226E135-F085-3F68-E5C7-B8E67B21B4E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-360000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A528C16-1527-F6DF-2A66-092E49926C9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12424848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marker">
            <a:extLst>
              <a:ext uri="{FF2B5EF4-FFF2-40B4-BE49-F238E27FC236}">
                <a16:creationId xmlns:a16="http://schemas.microsoft.com/office/drawing/2014/main" id="{B0D19360-5944-3168-D196-07BD6D5DAB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5400000">
            <a:off x="6080803" y="-6012000"/>
            <a:ext cx="0" cy="12964848"/>
            <a:chOff x="480000" y="-360000"/>
            <a:chExt cx="0" cy="12964848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8E0E2E2-BE9D-68F6-A163-15CF023D9DC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-360000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1B9031A9-5FDE-1BCE-C03B-A6CA22C8532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12424848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marker">
            <a:extLst>
              <a:ext uri="{FF2B5EF4-FFF2-40B4-BE49-F238E27FC236}">
                <a16:creationId xmlns:a16="http://schemas.microsoft.com/office/drawing/2014/main" id="{C09B370E-12DD-CA2E-BA83-BB62289B3C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5400000">
            <a:off x="6080803" y="-5536800"/>
            <a:ext cx="0" cy="12964848"/>
            <a:chOff x="480000" y="-360000"/>
            <a:chExt cx="0" cy="12964848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AFCCB86A-7727-8290-7133-E340AE3BBE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-360000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5523D972-49F3-4AC4-E22D-831C5DBF99E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0000" y="12424848"/>
              <a:ext cx="0" cy="180000"/>
            </a:xfrm>
            <a:prstGeom prst="line">
              <a:avLst/>
            </a:prstGeom>
            <a:ln w="635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38451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50225-5451-6D4A-7DB5-162835915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5915A9-53C9-4C16-1A49-C7D5C527B5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ABEBC6-F38F-ACFC-2FE8-E4E54AD22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41BA36-253D-AD84-65BE-1E81165E9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D7502F-95F3-44E0-D867-45952D096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2169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FCA88-8B1B-7810-A542-78698C22E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880790-AA5F-6005-EE54-C925AAA9D9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F3B629-8AF3-5CCA-E54D-9F1A6645F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99D122-0DA0-787B-4B97-C1054C326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923D4F-33DA-559A-E2AC-6A4B930F3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4818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6BB5F-6E69-A8BC-4B6D-4F4AAB814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81BF22-1720-3650-00EA-B6A6F5655A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821060-0923-CC40-8CF1-6ED0AF02AB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051CAE-0A55-3A71-7C1A-A452BAB23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C79B7C-879D-8D8B-7555-E141D870A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7C9AB4-D948-1B4C-6B08-ADA8C9592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4955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FFDE7-ED93-24B0-C88F-B123A9C06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C9464B-27F5-8BDB-8372-033D745DF0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C6ABC8-7AE4-C174-43E1-12D0FFB45C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3BD7C7-F927-898A-1BD8-8F963E0F0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488FC9-82A9-4330-5918-027E44A41E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4FF7785-24D0-195D-09A7-DAD77E6CF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A4B481-BB14-7F73-30C3-210331873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0F7D54C-D9A3-112F-88B3-41AD6B434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5616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DC74C-EA6A-F0DF-EE16-C248FE018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2CD960-1DA8-9376-35A3-67EB727B8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4AB063-6303-CDE8-122B-1B398D544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0B7F3A-00B9-DAEB-0791-7E7237F05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9850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2EFD0D-A7AF-CC72-FC1F-D42B5F1D0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8EC458-7499-E200-90A9-FE256E90C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0E1AF0-3610-36B8-9493-409938683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0902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FE38B-2132-F6C3-EF67-68794CC46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CFEB39-C09E-E819-3034-5539BB6BB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B13CFF-7543-998E-79AE-9B1D58F408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1CB659-6DCF-1AA8-B355-DB5BAB88C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50DB07-B1FD-81FE-434E-332698C97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18A66A-DB05-2C2F-CFCA-18E1EB7FC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0312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BEEE8-59C5-2D89-EDE0-D828610B5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7AC1ED-5CF9-0C70-BBBA-F75EF02E49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6ACA5D-1FCA-4F7B-38FD-4BEE1B42D4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C7F4D1-4521-F0EB-EFA3-6014F5F40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640E32-EB10-4D72-2F02-D30CB5A4E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523844-BD73-FBC6-E2DD-0D45F8026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7159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0AA1039-AF02-3709-88D1-B1D82B2D2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435C3B-7C4E-2664-9224-105585F253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F592FD-075A-D499-B7E3-F27392EBD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7B49358-EFA0-4B62-B91F-C2E8CE7758E8}" type="datetimeFigureOut">
              <a:rPr lang="en-GB" smtClean="0"/>
              <a:t>25/11/2024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4BB74E-77F7-2ED5-0057-BAE4214ABE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527DF5-D012-3202-E4D0-988430AA21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92B874C-C4FC-4608-8F9F-CB3A2991B3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3350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A1AB8038-61F2-CD6B-69D1-D1D890CE205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10" imgH="409" progId="TCLayout.ActiveDocument.1">
                  <p:embed/>
                </p:oleObj>
              </mc:Choice>
              <mc:Fallback>
                <p:oleObj name="think-cell Slide" r:id="rId4" imgW="410" imgH="409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1AB8038-61F2-CD6B-69D1-D1D890CE20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2973AFE-F8BD-1993-85C3-38BB3056B7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7740" y="2584265"/>
            <a:ext cx="7560000" cy="1495794"/>
          </a:xfrm>
        </p:spPr>
        <p:txBody>
          <a:bodyPr vert="horz"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UKI Strategy 2025-27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6FD483-EFC7-B035-B582-E99FFA44BC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Creative Proposals 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Dev3  20.11.24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108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right light in the sky&#10;&#10;Description automatically generated">
            <a:extLst>
              <a:ext uri="{FF2B5EF4-FFF2-40B4-BE49-F238E27FC236}">
                <a16:creationId xmlns:a16="http://schemas.microsoft.com/office/drawing/2014/main" id="{03CF4A5F-A8A6-C101-9AF2-1D3E1DB768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59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54B057-F25F-415B-EE5F-47AAE9AA90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KZO-UKI-STRATEGY">
            <a:hlinkClick r:id="" action="ppaction://media"/>
            <a:extLst>
              <a:ext uri="{FF2B5EF4-FFF2-40B4-BE49-F238E27FC236}">
                <a16:creationId xmlns:a16="http://schemas.microsoft.com/office/drawing/2014/main" id="{F9F98F6F-DCF7-8502-F849-8CA98ABE41F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6478" y="900305"/>
            <a:ext cx="9818188" cy="505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81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8624C2-310E-7734-D1F2-A781D57F3E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nk and white graphic with text&#10;&#10;Description automatically generated with medium confidence">
            <a:extLst>
              <a:ext uri="{FF2B5EF4-FFF2-40B4-BE49-F238E27FC236}">
                <a16:creationId xmlns:a16="http://schemas.microsoft.com/office/drawing/2014/main" id="{56119A2B-DA6B-E224-A38F-266D004163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987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D2E7BA-133F-8BF2-5B4A-67CBB610D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nk and yellow background with text and icons&#10;&#10;Description automatically generated with medium confidence">
            <a:extLst>
              <a:ext uri="{FF2B5EF4-FFF2-40B4-BE49-F238E27FC236}">
                <a16:creationId xmlns:a16="http://schemas.microsoft.com/office/drawing/2014/main" id="{23FE1288-A5BA-5414-F7C5-4E0B5ABC3A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7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AF9D3-9D35-F030-F39F-38C40E2F7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nk background with icons and text&#10;&#10;Description automatically generated">
            <a:extLst>
              <a:ext uri="{FF2B5EF4-FFF2-40B4-BE49-F238E27FC236}">
                <a16:creationId xmlns:a16="http://schemas.microsoft.com/office/drawing/2014/main" id="{AAA88B4C-3364-1899-BA68-1D8A3FDDD8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306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C9FF58-A378-99E2-316A-0B3C62E612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nk background with text and words&#10;&#10;Description automatically generated">
            <a:extLst>
              <a:ext uri="{FF2B5EF4-FFF2-40B4-BE49-F238E27FC236}">
                <a16:creationId xmlns:a16="http://schemas.microsoft.com/office/drawing/2014/main" id="{8420F5E8-EC62-9A8E-E5F3-41EB7E335C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305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DC7A1-B013-5441-A82A-F4BBBE5ABD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2688" y="2869331"/>
            <a:ext cx="7560000" cy="1495794"/>
          </a:xfrm>
        </p:spPr>
        <p:txBody>
          <a:bodyPr/>
          <a:lstStyle/>
          <a:p>
            <a:r>
              <a:rPr lang="en-US" sz="7200" dirty="0"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7023189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bafec85b-e817-4277-86cb-66dc7d424280}" enabled="1" method="Standard" siteId="{aab2e961-1f45-4717-9a42-8f87802af9b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832</TotalTime>
  <Words>16</Words>
  <Application>Microsoft Macintosh PowerPoint</Application>
  <PresentationFormat>Widescreen</PresentationFormat>
  <Paragraphs>10</Paragraphs>
  <Slides>8</Slides>
  <Notes>7</Notes>
  <HiddenSlides>0</HiddenSlides>
  <MMClips>1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Aptos</vt:lpstr>
      <vt:lpstr>Aptos Display</vt:lpstr>
      <vt:lpstr>Arial</vt:lpstr>
      <vt:lpstr>Office Theme</vt:lpstr>
      <vt:lpstr>think-cell Slide</vt:lpstr>
      <vt:lpstr>UKI Strategy 2025-27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UKI &amp; DDC  Strategy 2025-27</dc:title>
  <dc:creator>Simon Colvan</dc:creator>
  <cp:lastModifiedBy>Jason</cp:lastModifiedBy>
  <cp:revision>56</cp:revision>
  <dcterms:created xsi:type="dcterms:W3CDTF">2024-09-24T14:51:18Z</dcterms:created>
  <dcterms:modified xsi:type="dcterms:W3CDTF">2024-11-25T13:57:06Z</dcterms:modified>
</cp:coreProperties>
</file>